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F4D842-7851-464A-B7C8-3D816C2331FA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1E1B57-F334-44AB-9FAA-AA0861DC02E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411" y="1645421"/>
            <a:ext cx="5810250" cy="519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s-MX" dirty="0" smtClean="0"/>
              <a:t>Hoy en Madrid, España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564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Viernes. Es el </a:t>
            </a:r>
            <a:r>
              <a:rPr lang="es-ES" dirty="0" smtClean="0"/>
              <a:t>dieciocho en </a:t>
            </a:r>
            <a:r>
              <a:rPr lang="es-ES" dirty="0"/>
              <a:t>noviembre.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Está nubado.</a:t>
            </a:r>
            <a:endParaRPr lang="es-MX" dirty="0" smtClean="0"/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quince </a:t>
            </a:r>
            <a:r>
              <a:rPr lang="es-MX" dirty="0" smtClean="0"/>
              <a:t>grados centígrados.</a:t>
            </a:r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dos grados </a:t>
            </a:r>
            <a:r>
              <a:rPr lang="es-MX" dirty="0" smtClean="0"/>
              <a:t>centígrados.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77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Sábado. Es el </a:t>
            </a:r>
            <a:r>
              <a:rPr lang="es-ES" dirty="0" smtClean="0"/>
              <a:t>diecinueve </a:t>
            </a:r>
            <a:r>
              <a:rPr lang="es-ES" dirty="0"/>
              <a:t>en noviembre.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Está nubado.</a:t>
            </a:r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catorce </a:t>
            </a:r>
            <a:r>
              <a:rPr lang="es-MX" dirty="0" smtClean="0"/>
              <a:t>grados centígrados.</a:t>
            </a:r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cuatro grados </a:t>
            </a:r>
            <a:r>
              <a:rPr lang="es-MX" dirty="0" smtClean="0"/>
              <a:t>centígrados.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94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 </a:t>
            </a:r>
            <a:r>
              <a:rPr lang="es-MX" dirty="0" smtClean="0"/>
              <a:t>fotos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dirty="0" smtClean="0"/>
              <a:t>Está nubado.</a:t>
            </a:r>
            <a:endParaRPr lang="pt-BR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Hace</a:t>
            </a:r>
            <a:r>
              <a:rPr lang="en-US" dirty="0" smtClean="0"/>
              <a:t> sol.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38100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33491"/>
            <a:ext cx="3810000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466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Jueves. </a:t>
            </a:r>
            <a:r>
              <a:rPr lang="es-ES" dirty="0"/>
              <a:t>Es el diez en </a:t>
            </a:r>
            <a:r>
              <a:rPr lang="es-ES" dirty="0" smtClean="0"/>
              <a:t>noviembre.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Hace sol. </a:t>
            </a:r>
            <a:endParaRPr lang="es-ES" dirty="0"/>
          </a:p>
          <a:p>
            <a:r>
              <a:rPr lang="es-ES" dirty="0"/>
              <a:t>La temperatura máxima </a:t>
            </a:r>
            <a:r>
              <a:rPr lang="es-ES" dirty="0" smtClean="0"/>
              <a:t>está </a:t>
            </a:r>
            <a:r>
              <a:rPr lang="es-ES" dirty="0"/>
              <a:t>a diecisiete grados centígrados.</a:t>
            </a:r>
          </a:p>
          <a:p>
            <a:r>
              <a:rPr lang="es-ES" dirty="0"/>
              <a:t>La temperatura máxima </a:t>
            </a:r>
            <a:r>
              <a:rPr lang="es-ES" dirty="0" smtClean="0"/>
              <a:t>está </a:t>
            </a:r>
            <a:r>
              <a:rPr lang="es-ES" dirty="0"/>
              <a:t>a once grados centígrados.</a:t>
            </a:r>
          </a:p>
        </p:txBody>
      </p:sp>
    </p:spTree>
    <p:extLst>
      <p:ext uri="{BB962C8B-B14F-4D97-AF65-F5344CB8AC3E}">
        <p14:creationId xmlns:p14="http://schemas.microsoft.com/office/powerpoint/2010/main" val="85636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Viernes. Es el </a:t>
            </a:r>
            <a:r>
              <a:rPr lang="es-MX" dirty="0"/>
              <a:t>once en </a:t>
            </a:r>
            <a:r>
              <a:rPr lang="es-MX" dirty="0" smtClean="0"/>
              <a:t>noviembre.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Est</a:t>
            </a:r>
            <a:r>
              <a:rPr lang="es-MX" dirty="0"/>
              <a:t>á</a:t>
            </a:r>
            <a:r>
              <a:rPr lang="es-MX" dirty="0" smtClean="0"/>
              <a:t> nubado.</a:t>
            </a:r>
          </a:p>
          <a:p>
            <a:r>
              <a:rPr lang="es-MX" dirty="0"/>
              <a:t>La temperatura máxima </a:t>
            </a:r>
            <a:r>
              <a:rPr lang="es-MX" dirty="0" smtClean="0"/>
              <a:t>está </a:t>
            </a:r>
            <a:r>
              <a:rPr lang="es-MX" dirty="0"/>
              <a:t>a </a:t>
            </a:r>
            <a:r>
              <a:rPr lang="es-MX" dirty="0" smtClean="0"/>
              <a:t>veinte </a:t>
            </a:r>
            <a:r>
              <a:rPr lang="es-MX" dirty="0"/>
              <a:t>grados centígrados.</a:t>
            </a:r>
          </a:p>
          <a:p>
            <a:r>
              <a:rPr lang="es-MX" dirty="0"/>
              <a:t>La temperatura máxima </a:t>
            </a:r>
            <a:r>
              <a:rPr lang="es-MX" dirty="0" smtClean="0"/>
              <a:t>está </a:t>
            </a:r>
            <a:r>
              <a:rPr lang="es-MX" dirty="0"/>
              <a:t>a </a:t>
            </a:r>
            <a:r>
              <a:rPr lang="es-MX" dirty="0" smtClean="0"/>
              <a:t>siete </a:t>
            </a:r>
            <a:r>
              <a:rPr lang="es-MX" dirty="0"/>
              <a:t>grados centígrados.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5527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Sábado. Es el </a:t>
            </a:r>
            <a:r>
              <a:rPr lang="es-ES" dirty="0" smtClean="0"/>
              <a:t>doce </a:t>
            </a:r>
            <a:r>
              <a:rPr lang="es-ES" dirty="0"/>
              <a:t>en noviembre.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Hace</a:t>
            </a:r>
            <a:r>
              <a:rPr lang="en-US" dirty="0" smtClean="0"/>
              <a:t> sol.</a:t>
            </a:r>
            <a:endParaRPr lang="en-US" dirty="0"/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diecinueve grados </a:t>
            </a:r>
            <a:r>
              <a:rPr lang="es-MX" dirty="0" smtClean="0"/>
              <a:t>centígrados.</a:t>
            </a:r>
          </a:p>
          <a:p>
            <a:r>
              <a:rPr lang="es-MX" dirty="0" smtClean="0"/>
              <a:t>La temperatura máxima está a siete grados centígrados.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28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Domingo. Es el </a:t>
            </a:r>
            <a:r>
              <a:rPr lang="es-ES" dirty="0" smtClean="0"/>
              <a:t>trece </a:t>
            </a:r>
            <a:r>
              <a:rPr lang="es-ES" dirty="0"/>
              <a:t>en noviembre.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Está nubado.</a:t>
            </a:r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veintiún </a:t>
            </a:r>
            <a:r>
              <a:rPr lang="es-MX" dirty="0" smtClean="0"/>
              <a:t>grados centígrados.</a:t>
            </a:r>
          </a:p>
          <a:p>
            <a:r>
              <a:rPr lang="es-MX" dirty="0" smtClean="0"/>
              <a:t>La temperatura máxima está a siete grados centígrados.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35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Lunes. Es el </a:t>
            </a:r>
            <a:r>
              <a:rPr lang="es-ES" dirty="0" smtClean="0"/>
              <a:t>catorce </a:t>
            </a:r>
            <a:r>
              <a:rPr lang="es-ES" dirty="0"/>
              <a:t>en noviembre.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Llueve.</a:t>
            </a:r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doce </a:t>
            </a:r>
            <a:r>
              <a:rPr lang="es-MX" dirty="0" smtClean="0"/>
              <a:t>grados centígrados.</a:t>
            </a:r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cuatro </a:t>
            </a:r>
            <a:r>
              <a:rPr lang="es-MX" dirty="0" smtClean="0"/>
              <a:t>grados centígrados.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95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Martes. Es el </a:t>
            </a:r>
            <a:r>
              <a:rPr lang="es-ES" dirty="0" smtClean="0"/>
              <a:t>quince en </a:t>
            </a:r>
            <a:r>
              <a:rPr lang="es-ES" dirty="0"/>
              <a:t>noviembre.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Llueve.</a:t>
            </a:r>
            <a:endParaRPr lang="es-MX" dirty="0" smtClean="0"/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doce </a:t>
            </a:r>
            <a:r>
              <a:rPr lang="es-MX" dirty="0" smtClean="0"/>
              <a:t>grados centígrados.</a:t>
            </a:r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tres </a:t>
            </a:r>
            <a:r>
              <a:rPr lang="es-MX" dirty="0" smtClean="0"/>
              <a:t>grados centígrados.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45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Miércoles. Es el </a:t>
            </a:r>
            <a:r>
              <a:rPr lang="es-ES" dirty="0" smtClean="0"/>
              <a:t>dieciséis en </a:t>
            </a:r>
            <a:r>
              <a:rPr lang="es-ES" dirty="0"/>
              <a:t>noviembre.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Hace sol.</a:t>
            </a:r>
            <a:endParaRPr lang="es-MX" dirty="0" smtClean="0"/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catorce </a:t>
            </a:r>
            <a:r>
              <a:rPr lang="es-MX" dirty="0" smtClean="0"/>
              <a:t>grados centígrados.</a:t>
            </a:r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dos </a:t>
            </a:r>
            <a:r>
              <a:rPr lang="es-MX" dirty="0" smtClean="0"/>
              <a:t>grados centígrados.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02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Jueves. Es el </a:t>
            </a:r>
            <a:r>
              <a:rPr lang="es-ES" dirty="0" smtClean="0"/>
              <a:t>diecisiete en </a:t>
            </a:r>
            <a:r>
              <a:rPr lang="es-ES" dirty="0"/>
              <a:t>noviembre.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Hace sol.</a:t>
            </a:r>
            <a:endParaRPr lang="es-MX" dirty="0" smtClean="0"/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dieciséis </a:t>
            </a:r>
            <a:r>
              <a:rPr lang="es-MX" dirty="0" smtClean="0"/>
              <a:t>grados centígrados.</a:t>
            </a:r>
          </a:p>
          <a:p>
            <a:r>
              <a:rPr lang="es-MX" dirty="0" smtClean="0"/>
              <a:t>La temperatura máxima está a </a:t>
            </a:r>
            <a:r>
              <a:rPr lang="es-MX" dirty="0" smtClean="0"/>
              <a:t>dos grados </a:t>
            </a:r>
            <a:r>
              <a:rPr lang="es-MX" dirty="0" smtClean="0"/>
              <a:t>centígrados.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</TotalTime>
  <Words>302</Words>
  <Application>Microsoft Office PowerPoint</Application>
  <PresentationFormat>On-screen Show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Hoy en Madrid, España </vt:lpstr>
      <vt:lpstr>Jueves. Es el diez en noviembre.</vt:lpstr>
      <vt:lpstr>Viernes. Es el once en noviembre.</vt:lpstr>
      <vt:lpstr>Sábado. Es el doce en noviembre.</vt:lpstr>
      <vt:lpstr>Domingo. Es el trece en noviembre.</vt:lpstr>
      <vt:lpstr>Lunes. Es el catorce en noviembre.</vt:lpstr>
      <vt:lpstr>Martes. Es el quince en noviembre.</vt:lpstr>
      <vt:lpstr>Miércoles. Es el dieciséis en noviembre.</vt:lpstr>
      <vt:lpstr>Jueves. Es el diecisiete en noviembre.</vt:lpstr>
      <vt:lpstr>Viernes. Es el dieciocho en noviembre.</vt:lpstr>
      <vt:lpstr>Sábado. Es el diecinueve en noviembre.</vt:lpstr>
      <vt:lpstr>Dos fotos. </vt:lpstr>
    </vt:vector>
  </TitlesOfParts>
  <Company>School District of Clear Lake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Hoy en Madrid, España</dc:title>
  <dc:creator>School District of Clear Lake</dc:creator>
  <cp:lastModifiedBy>School District of Clear Lake</cp:lastModifiedBy>
  <cp:revision>9</cp:revision>
  <dcterms:created xsi:type="dcterms:W3CDTF">2011-11-10T14:56:30Z</dcterms:created>
  <dcterms:modified xsi:type="dcterms:W3CDTF">2011-11-14T14:57:13Z</dcterms:modified>
</cp:coreProperties>
</file>